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Raleway" pitchFamily="2" charset="0"/>
      <p:regular r:id="rId8"/>
      <p:bold r:id="rId9"/>
      <p:italic r:id="rId10"/>
      <p:boldItalic r:id="rId11"/>
    </p:embeddedFont>
    <p:embeddedFont>
      <p:font typeface="Raleway Medium" pitchFamily="2" charset="0"/>
      <p:regular r:id="rId12"/>
    </p:embeddedFont>
    <p:embeddedFont>
      <p:font typeface="Raleway Semi-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colab.research.google.com/drive/1M5CrbSOhEH-50prR3fVnBOMRDPgxh2uH?usp=sharing"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19200" y="2237558"/>
            <a:ext cx="7111796" cy="4356016"/>
          </a:xfrm>
          <a:prstGeom prst="rect">
            <a:avLst/>
          </a:prstGeom>
        </p:spPr>
        <p:txBody>
          <a:bodyPr lIns="0" tIns="0" rIns="0" bIns="0" rtlCol="0" anchor="t">
            <a:spAutoFit/>
          </a:bodyPr>
          <a:lstStyle/>
          <a:p>
            <a:pPr algn="l">
              <a:lnSpc>
                <a:spcPts val="11104"/>
              </a:lnSpc>
            </a:pPr>
            <a:r>
              <a:rPr lang="en-US" sz="12338" spc="-567">
                <a:solidFill>
                  <a:srgbClr val="00694C"/>
                </a:solidFill>
                <a:latin typeface="Raleway Medium"/>
              </a:rPr>
              <a:t>COVID-19 </a:t>
            </a:r>
          </a:p>
          <a:p>
            <a:pPr algn="l">
              <a:lnSpc>
                <a:spcPts val="11104"/>
              </a:lnSpc>
            </a:pPr>
            <a:r>
              <a:rPr lang="en-US" sz="12338" spc="-567">
                <a:solidFill>
                  <a:srgbClr val="00694C"/>
                </a:solidFill>
                <a:latin typeface="Raleway Medium"/>
              </a:rPr>
              <a:t>IMPACT </a:t>
            </a:r>
          </a:p>
          <a:p>
            <a:pPr marL="0" lvl="1" indent="0" algn="l">
              <a:lnSpc>
                <a:spcPts val="11104"/>
              </a:lnSpc>
            </a:pPr>
            <a:r>
              <a:rPr lang="en-US" sz="12338" spc="-567">
                <a:solidFill>
                  <a:srgbClr val="00694C"/>
                </a:solidFill>
                <a:latin typeface="Raleway Medium"/>
              </a:rPr>
              <a:t>ANALYSIS</a:t>
            </a:r>
          </a:p>
        </p:txBody>
      </p:sp>
      <p:sp>
        <p:nvSpPr>
          <p:cNvPr id="5" name="TextBox 5"/>
          <p:cNvSpPr txBox="1"/>
          <p:nvPr/>
        </p:nvSpPr>
        <p:spPr>
          <a:xfrm>
            <a:off x="1219200" y="7174599"/>
            <a:ext cx="9179504" cy="752475"/>
          </a:xfrm>
          <a:prstGeom prst="rect">
            <a:avLst/>
          </a:prstGeom>
        </p:spPr>
        <p:txBody>
          <a:bodyPr lIns="0" tIns="0" rIns="0" bIns="0" rtlCol="0" anchor="t">
            <a:spAutoFit/>
          </a:bodyPr>
          <a:lstStyle/>
          <a:p>
            <a:pPr marL="0" lvl="1" indent="0" algn="l">
              <a:lnSpc>
                <a:spcPts val="5400"/>
              </a:lnSpc>
            </a:pPr>
            <a:r>
              <a:rPr lang="en-US" sz="6000" spc="-276">
                <a:solidFill>
                  <a:srgbClr val="00694C"/>
                </a:solidFill>
                <a:latin typeface="Raleway Medium"/>
              </a:rPr>
              <a:t>REVIEW-1</a:t>
            </a:r>
          </a:p>
        </p:txBody>
      </p:sp>
      <p:sp>
        <p:nvSpPr>
          <p:cNvPr id="6" name="TextBox 6"/>
          <p:cNvSpPr txBox="1"/>
          <p:nvPr/>
        </p:nvSpPr>
        <p:spPr>
          <a:xfrm>
            <a:off x="1219200" y="947263"/>
            <a:ext cx="9179504" cy="1066803"/>
          </a:xfrm>
          <a:prstGeom prst="rect">
            <a:avLst/>
          </a:prstGeom>
        </p:spPr>
        <p:txBody>
          <a:bodyPr lIns="0" tIns="0" rIns="0" bIns="0" rtlCol="0" anchor="t">
            <a:spAutoFit/>
          </a:bodyPr>
          <a:lstStyle/>
          <a:p>
            <a:pPr algn="l">
              <a:lnSpc>
                <a:spcPts val="2700"/>
              </a:lnSpc>
            </a:pPr>
            <a:r>
              <a:rPr lang="en-US" sz="3000" spc="-138">
                <a:solidFill>
                  <a:srgbClr val="00694C"/>
                </a:solidFill>
                <a:latin typeface="Raleway Medium"/>
              </a:rPr>
              <a:t>RICHARD                                                      20211ISD0040                                    </a:t>
            </a:r>
          </a:p>
          <a:p>
            <a:pPr algn="l">
              <a:lnSpc>
                <a:spcPts val="2700"/>
              </a:lnSpc>
            </a:pPr>
            <a:r>
              <a:rPr lang="en-US" sz="3000" spc="-138">
                <a:solidFill>
                  <a:srgbClr val="00694C"/>
                </a:solidFill>
                <a:latin typeface="Raleway Medium"/>
              </a:rPr>
              <a:t>YASWANTH                                               20211ISD0007</a:t>
            </a:r>
          </a:p>
          <a:p>
            <a:pPr marL="0" lvl="1" indent="0" algn="l">
              <a:lnSpc>
                <a:spcPts val="2700"/>
              </a:lnSpc>
            </a:pPr>
            <a:r>
              <a:rPr lang="en-US" sz="3000" spc="-138">
                <a:solidFill>
                  <a:srgbClr val="00694C"/>
                </a:solidFill>
                <a:latin typeface="Raleway Medium"/>
              </a:rPr>
              <a:t>KISHAN                                                         20211ISD0034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641402"/>
            <a:ext cx="9779565" cy="1249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Overview </a:t>
            </a:r>
          </a:p>
        </p:txBody>
      </p:sp>
      <p:sp>
        <p:nvSpPr>
          <p:cNvPr id="5" name="TextBox 5"/>
          <p:cNvSpPr txBox="1"/>
          <p:nvPr/>
        </p:nvSpPr>
        <p:spPr>
          <a:xfrm>
            <a:off x="1430957" y="4100830"/>
            <a:ext cx="15828343" cy="4698003"/>
          </a:xfrm>
          <a:prstGeom prst="rect">
            <a:avLst/>
          </a:prstGeom>
        </p:spPr>
        <p:txBody>
          <a:bodyPr lIns="0" tIns="0" rIns="0" bIns="0" rtlCol="0" anchor="t">
            <a:spAutoFit/>
          </a:bodyPr>
          <a:lstStyle/>
          <a:p>
            <a:pPr marL="652378" lvl="1" indent="-326189" algn="ctr">
              <a:lnSpc>
                <a:spcPts val="4230"/>
              </a:lnSpc>
              <a:buFont typeface="Arial"/>
              <a:buChar char="•"/>
            </a:pPr>
            <a:r>
              <a:rPr lang="en-US" sz="3021">
                <a:solidFill>
                  <a:srgbClr val="00694C"/>
                </a:solidFill>
                <a:latin typeface="Raleway Semi-Bold"/>
              </a:rPr>
              <a:t>The covid-19 has impacted the global economy as the world was never ready for the pandemic. It resulted in a rise in cases, a rise in deaths, a rise in unemployment and a rise in poverty, resulting in an economic slowdown. </a:t>
            </a:r>
          </a:p>
          <a:p>
            <a:pPr marL="652378" lvl="1" indent="-326189" algn="ctr">
              <a:lnSpc>
                <a:spcPts val="4230"/>
              </a:lnSpc>
              <a:buFont typeface="Arial"/>
              <a:buChar char="•"/>
            </a:pPr>
            <a:r>
              <a:rPr lang="en-US" sz="3021">
                <a:solidFill>
                  <a:srgbClr val="00694C"/>
                </a:solidFill>
                <a:latin typeface="Raleway Semi-Bold"/>
              </a:rPr>
              <a:t>The outbreak of Covid-19 resulted in a lot of restrictions which resulted in so many impacts on the global economy. Almost all the countries were impacted negatively by the rise in the cases of Covid-19. </a:t>
            </a:r>
          </a:p>
          <a:p>
            <a:pPr marL="652378" lvl="1" indent="-326189" algn="ctr">
              <a:lnSpc>
                <a:spcPts val="4230"/>
              </a:lnSpc>
              <a:buFont typeface="Arial"/>
              <a:buChar char="•"/>
            </a:pPr>
            <a:r>
              <a:rPr lang="en-US" sz="3021">
                <a:solidFill>
                  <a:srgbClr val="00694C"/>
                </a:solidFill>
                <a:latin typeface="Raleway Semi-Bold"/>
              </a:rPr>
              <a:t>As our project we have analyzed the spread of Covid-19 cases and all the impacts of covid-19 on the economy.</a:t>
            </a:r>
          </a:p>
          <a:p>
            <a:pPr algn="ctr">
              <a:lnSpc>
                <a:spcPts val="3446"/>
              </a:lnSpc>
              <a:spcBef>
                <a:spcPct val="0"/>
              </a:spcBef>
            </a:pPr>
            <a:endParaRPr lang="en-US" sz="3021">
              <a:solidFill>
                <a:srgbClr val="00694C"/>
              </a:solidFill>
              <a:latin typeface="Raleway Semi-Bold"/>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256014" y="1975069"/>
            <a:ext cx="6567924" cy="5851423"/>
          </a:xfrm>
          <a:custGeom>
            <a:avLst/>
            <a:gdLst/>
            <a:ahLst/>
            <a:cxnLst/>
            <a:rect l="l" t="t" r="r" b="b"/>
            <a:pathLst>
              <a:path w="6567924" h="5851423">
                <a:moveTo>
                  <a:pt x="0" y="0"/>
                </a:moveTo>
                <a:lnTo>
                  <a:pt x="6567924" y="0"/>
                </a:lnTo>
                <a:lnTo>
                  <a:pt x="6567924" y="5851423"/>
                </a:lnTo>
                <a:lnTo>
                  <a:pt x="0" y="58514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200" y="793476"/>
            <a:ext cx="7223569" cy="2120266"/>
          </a:xfrm>
          <a:prstGeom prst="rect">
            <a:avLst/>
          </a:prstGeom>
        </p:spPr>
        <p:txBody>
          <a:bodyPr lIns="0" tIns="0" rIns="0" bIns="0" rtlCol="0" anchor="t">
            <a:spAutoFit/>
          </a:bodyPr>
          <a:lstStyle/>
          <a:p>
            <a:pPr marL="0" lvl="1" indent="0" algn="l">
              <a:lnSpc>
                <a:spcPts val="8010"/>
              </a:lnSpc>
            </a:pPr>
            <a:r>
              <a:rPr lang="en-US" sz="8900" spc="-409">
                <a:solidFill>
                  <a:srgbClr val="00694C"/>
                </a:solidFill>
                <a:latin typeface="Raleway Medium"/>
              </a:rPr>
              <a:t>About the Dataset</a:t>
            </a:r>
          </a:p>
        </p:txBody>
      </p:sp>
      <p:sp>
        <p:nvSpPr>
          <p:cNvPr id="4" name="TextBox 4"/>
          <p:cNvSpPr txBox="1"/>
          <p:nvPr/>
        </p:nvSpPr>
        <p:spPr>
          <a:xfrm>
            <a:off x="16340829" y="1727419"/>
            <a:ext cx="224195" cy="2124997"/>
          </a:xfrm>
          <a:prstGeom prst="rect">
            <a:avLst/>
          </a:prstGeom>
        </p:spPr>
        <p:txBody>
          <a:bodyPr lIns="0" tIns="0" rIns="0" bIns="0" rtlCol="0" anchor="t">
            <a:spAutoFit/>
          </a:bodyPr>
          <a:lstStyle/>
          <a:p>
            <a:pPr algn="ctr">
              <a:lnSpc>
                <a:spcPts val="17274"/>
              </a:lnSpc>
              <a:spcBef>
                <a:spcPct val="0"/>
              </a:spcBef>
            </a:pPr>
            <a:r>
              <a:rPr lang="en-US" sz="12338" spc="-567">
                <a:solidFill>
                  <a:srgbClr val="00694C"/>
                </a:solidFill>
                <a:latin typeface="Raleway"/>
              </a:rPr>
              <a:t>.</a:t>
            </a:r>
          </a:p>
        </p:txBody>
      </p:sp>
      <p:sp>
        <p:nvSpPr>
          <p:cNvPr id="5" name="TextBox 5"/>
          <p:cNvSpPr txBox="1"/>
          <p:nvPr/>
        </p:nvSpPr>
        <p:spPr>
          <a:xfrm>
            <a:off x="440865" y="2837542"/>
            <a:ext cx="9751682" cy="7716774"/>
          </a:xfrm>
          <a:prstGeom prst="rect">
            <a:avLst/>
          </a:prstGeom>
        </p:spPr>
        <p:txBody>
          <a:bodyPr lIns="0" tIns="0" rIns="0" bIns="0" rtlCol="0" anchor="t">
            <a:spAutoFit/>
          </a:bodyPr>
          <a:lstStyle/>
          <a:p>
            <a:pPr algn="l">
              <a:lnSpc>
                <a:spcPts val="4116"/>
              </a:lnSpc>
            </a:pPr>
            <a:r>
              <a:rPr lang="en-US" sz="2940" spc="-135">
                <a:solidFill>
                  <a:srgbClr val="00694C"/>
                </a:solidFill>
                <a:latin typeface="Raleway Medium"/>
              </a:rPr>
              <a:t>The dataset we have used to analyze the impacts of covid-19 is downloaded from Kaggle. It contains data about:</a:t>
            </a:r>
          </a:p>
          <a:p>
            <a:pPr marL="634749" lvl="1" indent="-317375" algn="l">
              <a:lnSpc>
                <a:spcPts val="4116"/>
              </a:lnSpc>
              <a:buAutoNum type="arabicPeriod"/>
            </a:pPr>
            <a:r>
              <a:rPr lang="en-US" sz="2940" spc="-135">
                <a:solidFill>
                  <a:srgbClr val="00694C"/>
                </a:solidFill>
                <a:latin typeface="Raleway Medium"/>
              </a:rPr>
              <a:t>the country code</a:t>
            </a:r>
          </a:p>
          <a:p>
            <a:pPr marL="634749" lvl="1" indent="-317375" algn="l">
              <a:lnSpc>
                <a:spcPts val="4116"/>
              </a:lnSpc>
              <a:buAutoNum type="arabicPeriod"/>
            </a:pPr>
            <a:r>
              <a:rPr lang="en-US" sz="2940" spc="-135">
                <a:solidFill>
                  <a:srgbClr val="00694C"/>
                </a:solidFill>
                <a:latin typeface="Raleway Medium"/>
              </a:rPr>
              <a:t>name of all the countries</a:t>
            </a:r>
          </a:p>
          <a:p>
            <a:pPr marL="634749" lvl="1" indent="-317375" algn="l">
              <a:lnSpc>
                <a:spcPts val="4116"/>
              </a:lnSpc>
              <a:buAutoNum type="arabicPeriod"/>
            </a:pPr>
            <a:r>
              <a:rPr lang="en-US" sz="2940" spc="-135">
                <a:solidFill>
                  <a:srgbClr val="00694C"/>
                </a:solidFill>
                <a:latin typeface="Raleway Medium"/>
              </a:rPr>
              <a:t>date of the record</a:t>
            </a:r>
          </a:p>
          <a:p>
            <a:pPr marL="634749" lvl="1" indent="-317375" algn="l">
              <a:lnSpc>
                <a:spcPts val="4116"/>
              </a:lnSpc>
              <a:buAutoNum type="arabicPeriod"/>
            </a:pPr>
            <a:r>
              <a:rPr lang="en-US" sz="2940" spc="-135">
                <a:solidFill>
                  <a:srgbClr val="00694C"/>
                </a:solidFill>
                <a:latin typeface="Raleway Medium"/>
              </a:rPr>
              <a:t>Human development index of all the countries</a:t>
            </a:r>
          </a:p>
          <a:p>
            <a:pPr marL="634749" lvl="1" indent="-317375" algn="l">
              <a:lnSpc>
                <a:spcPts val="4116"/>
              </a:lnSpc>
              <a:buAutoNum type="arabicPeriod"/>
            </a:pPr>
            <a:r>
              <a:rPr lang="en-US" sz="2940" spc="-135">
                <a:solidFill>
                  <a:srgbClr val="00694C"/>
                </a:solidFill>
                <a:latin typeface="Raleway Medium"/>
              </a:rPr>
              <a:t>Daily covid-19 cases</a:t>
            </a:r>
          </a:p>
          <a:p>
            <a:pPr marL="634749" lvl="1" indent="-317375" algn="l">
              <a:lnSpc>
                <a:spcPts val="4116"/>
              </a:lnSpc>
              <a:buAutoNum type="arabicPeriod"/>
            </a:pPr>
            <a:r>
              <a:rPr lang="en-US" sz="2940" spc="-135">
                <a:solidFill>
                  <a:srgbClr val="00694C"/>
                </a:solidFill>
                <a:latin typeface="Raleway Medium"/>
              </a:rPr>
              <a:t>Daily deaths due to covid-19</a:t>
            </a:r>
          </a:p>
          <a:p>
            <a:pPr marL="634749" lvl="1" indent="-317375" algn="l">
              <a:lnSpc>
                <a:spcPts val="4116"/>
              </a:lnSpc>
              <a:buAutoNum type="arabicPeriod"/>
            </a:pPr>
            <a:r>
              <a:rPr lang="en-US" sz="2940" spc="-135">
                <a:solidFill>
                  <a:srgbClr val="00694C"/>
                </a:solidFill>
                <a:latin typeface="Raleway Medium"/>
              </a:rPr>
              <a:t>stringency index of the countries</a:t>
            </a:r>
          </a:p>
          <a:p>
            <a:pPr marL="634749" lvl="1" indent="-317375" algn="l">
              <a:lnSpc>
                <a:spcPts val="4116"/>
              </a:lnSpc>
              <a:buAutoNum type="arabicPeriod"/>
            </a:pPr>
            <a:r>
              <a:rPr lang="en-US" sz="2940" spc="-135">
                <a:solidFill>
                  <a:srgbClr val="00694C"/>
                </a:solidFill>
                <a:latin typeface="Raleway Medium"/>
              </a:rPr>
              <a:t>the population of the countries</a:t>
            </a:r>
          </a:p>
          <a:p>
            <a:pPr marL="634749" lvl="1" indent="-317375" algn="l">
              <a:lnSpc>
                <a:spcPts val="4116"/>
              </a:lnSpc>
              <a:buAutoNum type="arabicPeriod"/>
            </a:pPr>
            <a:r>
              <a:rPr lang="en-US" sz="2940" spc="-135">
                <a:solidFill>
                  <a:srgbClr val="00694C"/>
                </a:solidFill>
                <a:latin typeface="Raleway Medium"/>
              </a:rPr>
              <a:t>GDP per capita of the countries</a:t>
            </a:r>
          </a:p>
          <a:p>
            <a:pPr algn="l">
              <a:lnSpc>
                <a:spcPts val="4116"/>
              </a:lnSpc>
            </a:pPr>
            <a:r>
              <a:rPr lang="en-US" sz="2940" spc="-135">
                <a:solidFill>
                  <a:srgbClr val="00694C"/>
                </a:solidFill>
                <a:latin typeface="Raleway Medium"/>
              </a:rPr>
              <a:t>The data which we have used contains the data on covid-19 cases and their impact on GDP from December 31, 2019, to October 10, 2020.</a:t>
            </a:r>
          </a:p>
          <a:p>
            <a:pPr algn="l">
              <a:lnSpc>
                <a:spcPts val="4116"/>
              </a:lnSpc>
            </a:pPr>
            <a:endParaRPr lang="en-US" sz="2940" spc="-135">
              <a:solidFill>
                <a:srgbClr val="00694C"/>
              </a:solidFill>
              <a:latin typeface="Raleway Medium"/>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TextBox 5"/>
          <p:cNvSpPr txBox="1"/>
          <p:nvPr/>
        </p:nvSpPr>
        <p:spPr>
          <a:xfrm>
            <a:off x="4085219" y="1506701"/>
            <a:ext cx="9779565" cy="1249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Implementation</a:t>
            </a:r>
          </a:p>
        </p:txBody>
      </p:sp>
      <p:sp>
        <p:nvSpPr>
          <p:cNvPr id="7" name="TextBox 6">
            <a:extLst>
              <a:ext uri="{FF2B5EF4-FFF2-40B4-BE49-F238E27FC236}">
                <a16:creationId xmlns:a16="http://schemas.microsoft.com/office/drawing/2014/main" id="{F447C123-7A52-5015-FF7F-2DC06E3B7E49}"/>
              </a:ext>
            </a:extLst>
          </p:cNvPr>
          <p:cNvSpPr txBox="1"/>
          <p:nvPr/>
        </p:nvSpPr>
        <p:spPr>
          <a:xfrm>
            <a:off x="4495800" y="4838700"/>
            <a:ext cx="10006148" cy="1200329"/>
          </a:xfrm>
          <a:prstGeom prst="rect">
            <a:avLst/>
          </a:prstGeom>
          <a:noFill/>
        </p:spPr>
        <p:txBody>
          <a:bodyPr wrap="square">
            <a:spAutoFit/>
          </a:bodyPr>
          <a:lstStyle/>
          <a:p>
            <a:pPr algn="ctr"/>
            <a:r>
              <a:rPr lang="en-IN" sz="3600" dirty="0">
                <a:solidFill>
                  <a:srgbClr val="00B0F0"/>
                </a:solidFill>
                <a:hlinkClick r:id="rId6"/>
              </a:rPr>
              <a:t>https://colab.research.google.com/drive/1M5CrbSOhEH-50prR3fVnBOMRDPgxh2uH?usp=sharing</a:t>
            </a:r>
            <a:endParaRPr lang="en-IN" sz="3600" dirty="0">
              <a:solidFill>
                <a:srgbClr val="00B0F0"/>
              </a:solidFill>
            </a:endParaRPr>
          </a:p>
        </p:txBody>
      </p:sp>
      <p:sp>
        <p:nvSpPr>
          <p:cNvPr id="8" name="TextBox 7">
            <a:extLst>
              <a:ext uri="{FF2B5EF4-FFF2-40B4-BE49-F238E27FC236}">
                <a16:creationId xmlns:a16="http://schemas.microsoft.com/office/drawing/2014/main" id="{5FA5EAF4-3B08-6D19-8F57-897EB729E179}"/>
              </a:ext>
            </a:extLst>
          </p:cNvPr>
          <p:cNvSpPr txBox="1"/>
          <p:nvPr/>
        </p:nvSpPr>
        <p:spPr>
          <a:xfrm>
            <a:off x="5410200" y="3695700"/>
            <a:ext cx="9270274" cy="646331"/>
          </a:xfrm>
          <a:prstGeom prst="rect">
            <a:avLst/>
          </a:prstGeom>
          <a:noFill/>
        </p:spPr>
        <p:txBody>
          <a:bodyPr wrap="square" rtlCol="0">
            <a:spAutoFit/>
          </a:bodyPr>
          <a:lstStyle/>
          <a:p>
            <a:r>
              <a:rPr lang="en-US" sz="3600" dirty="0"/>
              <a:t>The Google Colab Link to our project</a:t>
            </a:r>
            <a:endParaRPr lang="en-IN" sz="360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641402"/>
            <a:ext cx="9779565" cy="1249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Conclusion</a:t>
            </a:r>
          </a:p>
        </p:txBody>
      </p:sp>
      <p:sp>
        <p:nvSpPr>
          <p:cNvPr id="5" name="TextBox 5"/>
          <p:cNvSpPr txBox="1"/>
          <p:nvPr/>
        </p:nvSpPr>
        <p:spPr>
          <a:xfrm>
            <a:off x="1430957" y="4091305"/>
            <a:ext cx="15828343" cy="3144213"/>
          </a:xfrm>
          <a:prstGeom prst="rect">
            <a:avLst/>
          </a:prstGeom>
        </p:spPr>
        <p:txBody>
          <a:bodyPr lIns="0" tIns="0" rIns="0" bIns="0" rtlCol="0" anchor="t">
            <a:spAutoFit/>
          </a:bodyPr>
          <a:lstStyle/>
          <a:p>
            <a:pPr algn="ctr">
              <a:lnSpc>
                <a:spcPts val="4146"/>
              </a:lnSpc>
              <a:spcBef>
                <a:spcPct val="0"/>
              </a:spcBef>
            </a:pPr>
            <a:r>
              <a:rPr lang="en-US" sz="2962">
                <a:solidFill>
                  <a:srgbClr val="00694C"/>
                </a:solidFill>
                <a:latin typeface="Raleway Semi-Bold"/>
              </a:rPr>
              <a:t> In this Project, we studied the spread of covid-19 among the countries and its impact on the global economy. We saw that the outbreak of covid-19 resulted in the highest number of covid-19 cases and deaths in the united states. One major reason behind this is the stringency index of the United States. It is comparatively low according to the population. We also analyzed how the GDP per capita of every country was affected during the outbreak of covid-19. </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spc="-681">
                <a:solidFill>
                  <a:srgbClr val="00694C"/>
                </a:solidFill>
                <a:latin typeface="Raleway Medium"/>
              </a:rPr>
              <a:t>Thank you very much!</a:t>
            </a:r>
          </a:p>
        </p:txBody>
      </p:sp>
      <p:sp>
        <p:nvSpPr>
          <p:cNvPr id="4" name="Freeform 4"/>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329</Words>
  <Application>Microsoft Office PowerPoint</Application>
  <PresentationFormat>Custom</PresentationFormat>
  <Paragraphs>30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Raleway Semi-Bold</vt:lpstr>
      <vt:lpstr>Raleway</vt:lpstr>
      <vt:lpstr>Raleway Medium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IMPACT ANALYSIS</dc:title>
  <dc:creator>SAI YESHWANTH</dc:creator>
  <cp:lastModifiedBy>SUNKU SAI YASWANTH</cp:lastModifiedBy>
  <cp:revision>4</cp:revision>
  <dcterms:created xsi:type="dcterms:W3CDTF">2006-08-16T00:00:00Z</dcterms:created>
  <dcterms:modified xsi:type="dcterms:W3CDTF">2024-05-15T06:25:19Z</dcterms:modified>
  <dc:identifier>DAGFRJZr_IU</dc:identifier>
</cp:coreProperties>
</file>